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0" r:id="rId5"/>
    <p:sldId id="261" r:id="rId6"/>
    <p:sldId id="267" r:id="rId7"/>
    <p:sldId id="262" r:id="rId8"/>
    <p:sldId id="263" r:id="rId9"/>
    <p:sldId id="275" r:id="rId10"/>
    <p:sldId id="258" r:id="rId11"/>
    <p:sldId id="259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B90AD-00D4-4E35-B672-FC2A1E3C6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756D09-702C-436C-9842-7C8F14285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D53C32-0CFA-4F91-BD4C-F5B54FAD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70E6E-D54F-46FC-B3D7-3A506ED6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8B7D7-418A-4E43-9A69-F3A469FA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B7F6C-520D-4E22-92E8-FF771A45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C4E82F-65CE-4E8C-BD6F-1C7C4722F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A2FABE-C815-4B33-87D5-2BF7AFCE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AE1336-9DED-424C-BA27-B7192AAD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AFFE67-7989-4BF7-8753-8ED6A465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D59DD5-D827-4099-BDFF-6D3BCFAC2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3866CA-6F93-4F64-8748-ECF4F4A27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6A584-2A63-4EDB-AF58-BAB196BF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F946CE-451D-4B32-AE64-746653A0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DEC443-E5D7-4E05-847F-801F617E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618FD-3BA5-47CE-B678-05D5AA64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7141C-9E2C-4910-B4E4-CB32B91F4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14A82-466D-4D1C-B457-67F3CAEE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494077-7497-4412-9F21-D122E120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73D45C-521C-4B6F-BCC3-176A02C2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1C934-8E6D-4C81-96F5-58723241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57E019-20A4-41C2-95CD-9DA683ABA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DF5929-AC69-4BDE-A8F6-624EF3A3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41D81-A85C-4AA8-B845-A88D461C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9296A-5122-4C2F-8BEC-F10180DA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8D026-9140-4E5C-9ED3-4DFD771C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39B60-0C38-49E1-942B-408878474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4E6E6B-896F-4DBC-9F47-EC8E8FE80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EC4CE1-E3FA-4FC4-88AD-F4313157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1D94A8-D9E5-4E98-88D8-DE5A81E4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5F1710-9E76-4E87-B73B-9B94DBBD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959F-14AD-4FA0-8C21-4B8DF8F7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2CC1B-A69D-494E-AE08-284FD8A8A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994B3C-B526-4CC5-B623-4E4C50825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B42F20-281C-4962-BCEE-D12EEA297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B51D53-C369-4C6B-94B6-D202BF0EB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DCF78E-125B-49DD-9363-B828F7F3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974277-6C32-4626-A495-C3CB46ED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0BE6F0-EB46-47C2-8BED-560F5E00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432FB-D92B-4615-8B9E-F229A2A1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7A0FA8-4E47-445F-83A3-D0D8304A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77EF42-4CE4-424D-88D8-502D25DB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221DC6-A251-4E8A-AD6C-A612E14E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FDB718-03D1-431A-8306-B738B49A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569AAB-4C9F-4E12-8239-FB707EB0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8FFC24-CC6A-4A44-9BEC-6D794EE4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93B0B-8158-4A92-8BD1-94B7D96D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123415-DF5E-4032-ABC8-166BF3F7F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79E066-24EF-4C23-AF22-D04F6A06A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637225-6BB6-468C-B1AC-60BEEA25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33F673-74E7-43D3-B2EE-91450B81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75A325-FEF3-4F83-B76D-2E9D48C1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30566-1DD3-4578-AA04-47FC1887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417DC8-C372-4A3A-A8BC-DFFA86F00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BF135D-3C6C-4A97-A57D-B1CFC757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63687-3EAB-4040-8800-103ABC77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5901ED-15FC-4ECC-B2C1-5E6D42AF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C68971-D2DE-4CA8-87A1-9171FACD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CD06BE-EA8F-4303-99CC-B90F982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83119A-4EA5-4242-B559-4B4C0B0F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D480A9-3C22-495A-9217-E0186C9E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81D1-5D95-4AA1-9905-3CE49F0D9EE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B98C5-FF34-4A78-9EE5-1EE7DBAA7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9A8A9-C1E7-425F-8947-9B6017F14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AB4AB1-A91A-46C4-8D54-4146E8F63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3" y="331303"/>
            <a:ext cx="2585955" cy="235226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A6AA07-BD32-4653-9D0B-C5699AD82F3C}"/>
              </a:ext>
            </a:extLst>
          </p:cNvPr>
          <p:cNvSpPr txBox="1"/>
          <p:nvPr/>
        </p:nvSpPr>
        <p:spPr>
          <a:xfrm>
            <a:off x="1967948" y="2560205"/>
            <a:ext cx="82561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/>
              <a:t>Unidad 1</a:t>
            </a:r>
            <a:endParaRPr lang="en-US" sz="10000" dirty="0"/>
          </a:p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Lección</a:t>
            </a:r>
            <a:r>
              <a:rPr lang="en-US" sz="5000" b="1" dirty="0">
                <a:solidFill>
                  <a:srgbClr val="FF0000"/>
                </a:solidFill>
              </a:rPr>
              <a:t> 1</a:t>
            </a:r>
            <a:r>
              <a:rPr lang="en-US" sz="5000" dirty="0"/>
              <a:t>, </a:t>
            </a:r>
            <a:r>
              <a:rPr lang="en-US" sz="5000" dirty="0" err="1"/>
              <a:t>pronombres</a:t>
            </a:r>
            <a:r>
              <a:rPr lang="en-US" sz="5000" dirty="0"/>
              <a:t> </a:t>
            </a:r>
            <a:r>
              <a:rPr lang="en-US" sz="5000" dirty="0" err="1"/>
              <a:t>personales</a:t>
            </a:r>
            <a:r>
              <a:rPr lang="en-US" sz="5000" dirty="0"/>
              <a:t> y </a:t>
            </a:r>
            <a:r>
              <a:rPr lang="en-US" sz="5000" dirty="0" err="1"/>
              <a:t>profesiones</a:t>
            </a:r>
            <a:endParaRPr lang="en-US" sz="5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03F5157-7845-4D4A-A4EC-D2C0B52F82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15656" r="27721" b="43236"/>
          <a:stretch/>
        </p:blipFill>
        <p:spPr>
          <a:xfrm>
            <a:off x="8613423" y="321301"/>
            <a:ext cx="2901244" cy="175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0"/>
    </mc:Choice>
    <mc:Fallback xmlns="">
      <p:transition spd="slow" advTm="103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6BB92-D6FD-4510-8A27-A04705D5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44742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profesor</a:t>
            </a:r>
            <a:r>
              <a:rPr lang="en-US" dirty="0"/>
              <a:t>                   </a:t>
            </a:r>
            <a:r>
              <a:rPr lang="en-US" dirty="0" err="1"/>
              <a:t>estudiante</a:t>
            </a:r>
            <a:r>
              <a:rPr lang="en-US" dirty="0"/>
              <a:t>        </a:t>
            </a:r>
            <a:r>
              <a:rPr lang="en-US" dirty="0" err="1"/>
              <a:t>arquitecto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profesor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                                           </a:t>
            </a:r>
            <a:r>
              <a:rPr lang="en-US" dirty="0" err="1"/>
              <a:t>arquitect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FDBA04-1846-4439-A439-B58D2B01F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81" y="1939044"/>
            <a:ext cx="11707859" cy="241016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89CD93-C7C2-49FC-A7D9-C30B77734D2D}"/>
              </a:ext>
            </a:extLst>
          </p:cNvPr>
          <p:cNvSpPr txBox="1"/>
          <p:nvPr/>
        </p:nvSpPr>
        <p:spPr>
          <a:xfrm>
            <a:off x="993422" y="524287"/>
            <a:ext cx="2968978" cy="63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PROFESIONES</a:t>
            </a:r>
          </a:p>
        </p:txBody>
      </p:sp>
    </p:spTree>
    <p:extLst>
      <p:ext uri="{BB962C8B-B14F-4D97-AF65-F5344CB8AC3E}">
        <p14:creationId xmlns:p14="http://schemas.microsoft.com/office/powerpoint/2010/main" val="258329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DAA3DF-3CAB-4E8E-B214-5B2CE1EB1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34" y="2047682"/>
            <a:ext cx="10793331" cy="276263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1F09B12-8E10-40F7-8685-943C0C0D655F}"/>
              </a:ext>
            </a:extLst>
          </p:cNvPr>
          <p:cNvSpPr txBox="1">
            <a:spLocks/>
          </p:cNvSpPr>
          <p:nvPr/>
        </p:nvSpPr>
        <p:spPr>
          <a:xfrm>
            <a:off x="668866" y="4474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</a:t>
            </a:r>
            <a:r>
              <a:rPr lang="en-US" dirty="0" err="1"/>
              <a:t>actriz</a:t>
            </a:r>
            <a:r>
              <a:rPr lang="en-US" dirty="0"/>
              <a:t>                 </a:t>
            </a:r>
            <a:r>
              <a:rPr lang="en-US" dirty="0" err="1"/>
              <a:t>atleta</a:t>
            </a:r>
            <a:r>
              <a:rPr lang="en-US" dirty="0"/>
              <a:t>                   </a:t>
            </a:r>
            <a:r>
              <a:rPr lang="en-US" dirty="0" err="1"/>
              <a:t>músico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3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6DC38-5AFE-4674-8666-B4DBA89B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154" y="3756465"/>
            <a:ext cx="1021362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doctor                   </a:t>
            </a:r>
            <a:r>
              <a:rPr lang="en-US" dirty="0" err="1"/>
              <a:t>periodista</a:t>
            </a:r>
            <a:r>
              <a:rPr lang="en-US" dirty="0"/>
              <a:t>                  </a:t>
            </a:r>
            <a:r>
              <a:rPr lang="en-US" dirty="0" err="1"/>
              <a:t>policía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médico</a:t>
            </a:r>
            <a:endParaRPr lang="en-US" dirty="0"/>
          </a:p>
        </p:txBody>
      </p:sp>
      <p:pic>
        <p:nvPicPr>
          <p:cNvPr id="1028" name="Picture 4" descr="Dr. Guevara – Prueba para el ejercicio de la Medicina en Chile">
            <a:extLst>
              <a:ext uri="{FF2B5EF4-FFF2-40B4-BE49-F238E27FC236}">
                <a16:creationId xmlns:a16="http://schemas.microsoft.com/office/drawing/2014/main" id="{D65963E0-881E-4C9B-AB40-A1B5D0211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19" y="681037"/>
            <a:ext cx="1995873" cy="25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riodista - Banco de fotos e imágenes de stock - iStock">
            <a:extLst>
              <a:ext uri="{FF2B5EF4-FFF2-40B4-BE49-F238E27FC236}">
                <a16:creationId xmlns:a16="http://schemas.microsoft.com/office/drawing/2014/main" id="{8863E6E4-2B3B-46A0-AE61-3D056B48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83" y="847488"/>
            <a:ext cx="3648428" cy="243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Policía de Ecuador recibe 1.000 chalecos antibalas, 75 radios y 15  coches patrulla - Noticias Infodefensa América">
            <a:extLst>
              <a:ext uri="{FF2B5EF4-FFF2-40B4-BE49-F238E27FC236}">
                <a16:creationId xmlns:a16="http://schemas.microsoft.com/office/drawing/2014/main" id="{2EF6CB10-16F9-4A4F-98DA-4EBE40B2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431" y="633027"/>
            <a:ext cx="3037373" cy="286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5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65450-F486-4F36-90A7-70BC6235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690" y="1042458"/>
            <a:ext cx="4524022" cy="1325563"/>
          </a:xfrm>
        </p:spPr>
        <p:txBody>
          <a:bodyPr/>
          <a:lstStyle/>
          <a:p>
            <a:r>
              <a:rPr lang="en-US" dirty="0" err="1"/>
              <a:t>mesero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mesera</a:t>
            </a:r>
            <a:r>
              <a:rPr lang="en-US" dirty="0"/>
              <a:t>)</a:t>
            </a:r>
          </a:p>
        </p:txBody>
      </p:sp>
      <p:pic>
        <p:nvPicPr>
          <p:cNvPr id="2050" name="Picture 2" descr="La importancia de un mesero profesional – Arabuko">
            <a:extLst>
              <a:ext uri="{FF2B5EF4-FFF2-40B4-BE49-F238E27FC236}">
                <a16:creationId xmlns:a16="http://schemas.microsoft.com/office/drawing/2014/main" id="{EF22C548-995B-4D77-A8A5-7D61D996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48973"/>
            <a:ext cx="56578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6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5B842-A442-4E5C-8CE0-CC84756A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Escriba</a:t>
            </a:r>
            <a:r>
              <a:rPr lang="en-US" dirty="0"/>
              <a:t> las </a:t>
            </a:r>
            <a:r>
              <a:rPr lang="en-US" dirty="0" err="1"/>
              <a:t>oraciones</a:t>
            </a:r>
            <a:r>
              <a:rPr lang="en-US" dirty="0"/>
              <a:t> de </a:t>
            </a:r>
            <a:r>
              <a:rPr lang="en-US" dirty="0" err="1"/>
              <a:t>acuerdo</a:t>
            </a:r>
            <a:r>
              <a:rPr lang="en-US" dirty="0"/>
              <a:t> con las </a:t>
            </a:r>
            <a:r>
              <a:rPr lang="en-US" dirty="0" err="1"/>
              <a:t>profesiones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69AE06-272B-47B4-BE49-A9F04A20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B41A4D-23C9-498C-992C-3A7D9B6A71F7}"/>
              </a:ext>
            </a:extLst>
          </p:cNvPr>
          <p:cNvSpPr txBox="1"/>
          <p:nvPr/>
        </p:nvSpPr>
        <p:spPr>
          <a:xfrm>
            <a:off x="677333" y="230188"/>
            <a:ext cx="2968978" cy="63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PRÁCTICA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F5D5D6-2A75-49CB-805C-8A5327DA4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7" r="31819"/>
          <a:stretch/>
        </p:blipFill>
        <p:spPr>
          <a:xfrm>
            <a:off x="531989" y="4490273"/>
            <a:ext cx="3855797" cy="24101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FA3441-6429-4CFE-B249-3701750A8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79"/>
          <a:stretch/>
        </p:blipFill>
        <p:spPr>
          <a:xfrm>
            <a:off x="7721601" y="4370405"/>
            <a:ext cx="3737262" cy="24101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F809E1D-F619-486C-8CFA-401EF1526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067"/>
          <a:stretch/>
        </p:blipFill>
        <p:spPr>
          <a:xfrm>
            <a:off x="531989" y="1770155"/>
            <a:ext cx="3855797" cy="241016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6EF43D5-B01C-45E7-9856-B7249013FE80}"/>
              </a:ext>
            </a:extLst>
          </p:cNvPr>
          <p:cNvSpPr txBox="1"/>
          <p:nvPr/>
        </p:nvSpPr>
        <p:spPr>
          <a:xfrm>
            <a:off x="5157932" y="2630919"/>
            <a:ext cx="416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Él</a:t>
            </a:r>
            <a:r>
              <a:rPr lang="en-US" sz="3000" dirty="0"/>
              <a:t>     es      professor.</a:t>
            </a:r>
          </a:p>
        </p:txBody>
      </p:sp>
    </p:spTree>
    <p:extLst>
      <p:ext uri="{BB962C8B-B14F-4D97-AF65-F5344CB8AC3E}">
        <p14:creationId xmlns:p14="http://schemas.microsoft.com/office/powerpoint/2010/main" val="414575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5B842-A442-4E5C-8CE0-CC84756A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Escriba</a:t>
            </a:r>
            <a:r>
              <a:rPr lang="en-US" dirty="0"/>
              <a:t> las </a:t>
            </a:r>
            <a:r>
              <a:rPr lang="en-US" dirty="0" err="1"/>
              <a:t>oraciones</a:t>
            </a:r>
            <a:r>
              <a:rPr lang="en-US" dirty="0"/>
              <a:t> de </a:t>
            </a:r>
            <a:r>
              <a:rPr lang="en-US" dirty="0" err="1"/>
              <a:t>acuerdo</a:t>
            </a:r>
            <a:r>
              <a:rPr lang="en-US" dirty="0"/>
              <a:t> con las </a:t>
            </a:r>
            <a:r>
              <a:rPr lang="en-US" dirty="0" err="1"/>
              <a:t>profesiones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69AE06-272B-47B4-BE49-A9F04A20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B41A4D-23C9-498C-992C-3A7D9B6A71F7}"/>
              </a:ext>
            </a:extLst>
          </p:cNvPr>
          <p:cNvSpPr txBox="1"/>
          <p:nvPr/>
        </p:nvSpPr>
        <p:spPr>
          <a:xfrm>
            <a:off x="677333" y="230188"/>
            <a:ext cx="2968978" cy="63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PRÁCTICA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2F736E-F722-435F-B202-2C5B2006F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34" y="2047682"/>
            <a:ext cx="10793331" cy="2762636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9AE69348-1E36-4E90-96DB-121AA269055D}"/>
              </a:ext>
            </a:extLst>
          </p:cNvPr>
          <p:cNvSpPr txBox="1">
            <a:spLocks/>
          </p:cNvSpPr>
          <p:nvPr/>
        </p:nvSpPr>
        <p:spPr>
          <a:xfrm>
            <a:off x="668866" y="4474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_________    _____________    __________</a:t>
            </a:r>
          </a:p>
        </p:txBody>
      </p:sp>
    </p:spTree>
    <p:extLst>
      <p:ext uri="{BB962C8B-B14F-4D97-AF65-F5344CB8AC3E}">
        <p14:creationId xmlns:p14="http://schemas.microsoft.com/office/powerpoint/2010/main" val="1343702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r. Guevara – Prueba para el ejercicio de la Medicina en Chile">
            <a:extLst>
              <a:ext uri="{FF2B5EF4-FFF2-40B4-BE49-F238E27FC236}">
                <a16:creationId xmlns:a16="http://schemas.microsoft.com/office/drawing/2014/main" id="{D65963E0-881E-4C9B-AB40-A1B5D0211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19" y="681037"/>
            <a:ext cx="1995873" cy="25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riodista - Banco de fotos e imágenes de stock - iStock">
            <a:extLst>
              <a:ext uri="{FF2B5EF4-FFF2-40B4-BE49-F238E27FC236}">
                <a16:creationId xmlns:a16="http://schemas.microsoft.com/office/drawing/2014/main" id="{8863E6E4-2B3B-46A0-AE61-3D056B48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83" y="847488"/>
            <a:ext cx="3648428" cy="243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Policía de Ecuador recibe 1.000 chalecos antibalas, 75 radios y 15  coches patrulla - Noticias Infodefensa América">
            <a:extLst>
              <a:ext uri="{FF2B5EF4-FFF2-40B4-BE49-F238E27FC236}">
                <a16:creationId xmlns:a16="http://schemas.microsoft.com/office/drawing/2014/main" id="{2EF6CB10-16F9-4A4F-98DA-4EBE40B2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431" y="633027"/>
            <a:ext cx="3037373" cy="286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C077C56-A127-432C-9A01-C617F67D348C}"/>
              </a:ext>
            </a:extLst>
          </p:cNvPr>
          <p:cNvSpPr txBox="1">
            <a:spLocks/>
          </p:cNvSpPr>
          <p:nvPr/>
        </p:nvSpPr>
        <p:spPr>
          <a:xfrm>
            <a:off x="774204" y="37292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_________    _____________    __________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77265E-5D80-4D6B-A2A0-CDF1946A1F13}"/>
              </a:ext>
            </a:extLst>
          </p:cNvPr>
          <p:cNvSpPr txBox="1"/>
          <p:nvPr/>
        </p:nvSpPr>
        <p:spPr>
          <a:xfrm>
            <a:off x="1128889" y="5441244"/>
            <a:ext cx="4244622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dirty="0"/>
              <a:t>GRABE SU VOZ Y REPITA LAS ORACIONES.</a:t>
            </a:r>
          </a:p>
        </p:txBody>
      </p:sp>
    </p:spTree>
    <p:extLst>
      <p:ext uri="{BB962C8B-B14F-4D97-AF65-F5344CB8AC3E}">
        <p14:creationId xmlns:p14="http://schemas.microsoft.com/office/powerpoint/2010/main" val="414170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6B0E7775-38F5-4AF5-AC35-CBF8EF287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9" y="171569"/>
            <a:ext cx="9780103" cy="651486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0A0194C-2706-47ED-8D44-410CF4CD0AD4}"/>
              </a:ext>
            </a:extLst>
          </p:cNvPr>
          <p:cNvSpPr txBox="1">
            <a:spLocks/>
          </p:cNvSpPr>
          <p:nvPr/>
        </p:nvSpPr>
        <p:spPr>
          <a:xfrm>
            <a:off x="2087217" y="1508467"/>
            <a:ext cx="1881809" cy="12155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endParaRPr lang="en-US" sz="1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1CEEC9C-52F6-4568-A327-8C2444449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" y="171569"/>
            <a:ext cx="954252" cy="8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6"/>
    </mc:Choice>
    <mc:Fallback xmlns="">
      <p:transition spd="slow" advTm="33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665E93A-220F-47F9-9AB7-F1A30D2D6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123687"/>
            <a:ext cx="9965635" cy="664375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8908A0B-4385-4D74-9DE8-091C65476D6C}"/>
              </a:ext>
            </a:extLst>
          </p:cNvPr>
          <p:cNvSpPr txBox="1">
            <a:spLocks/>
          </p:cNvSpPr>
          <p:nvPr/>
        </p:nvSpPr>
        <p:spPr>
          <a:xfrm>
            <a:off x="7447722" y="1277696"/>
            <a:ext cx="2597426" cy="1651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6A6471D-E8BB-4EC2-8FDD-1F701955E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770" y="123687"/>
            <a:ext cx="954252" cy="8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3"/>
    </mc:Choice>
    <mc:Fallback xmlns="">
      <p:transition spd="slow" advTm="27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6C1E312-F155-4608-A31F-00E36DDC9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6"/>
          <a:stretch/>
        </p:blipFill>
        <p:spPr>
          <a:xfrm>
            <a:off x="3498571" y="-231080"/>
            <a:ext cx="7566577" cy="761101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D14C49B-3225-457C-B2BC-DA39AF8B5045}"/>
              </a:ext>
            </a:extLst>
          </p:cNvPr>
          <p:cNvSpPr txBox="1">
            <a:spLocks/>
          </p:cNvSpPr>
          <p:nvPr/>
        </p:nvSpPr>
        <p:spPr>
          <a:xfrm>
            <a:off x="198778" y="2213457"/>
            <a:ext cx="2822717" cy="12155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</a:t>
            </a:r>
            <a:endParaRPr lang="en-US" sz="10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440999-BCC8-4659-87F0-486DEB0E2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0" y="211326"/>
            <a:ext cx="954252" cy="8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"/>
    </mc:Choice>
    <mc:Fallback xmlns="">
      <p:transition spd="slow" advTm="16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DD4B6B2-D900-4D3C-9F94-73B8CB212159}"/>
              </a:ext>
            </a:extLst>
          </p:cNvPr>
          <p:cNvSpPr txBox="1">
            <a:spLocks/>
          </p:cNvSpPr>
          <p:nvPr/>
        </p:nvSpPr>
        <p:spPr>
          <a:xfrm>
            <a:off x="8189841" y="2213456"/>
            <a:ext cx="2756455" cy="12155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endParaRPr lang="en-US" sz="1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1A8026-944A-4F65-9141-DAE1B835D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08"/>
          <a:stretch/>
        </p:blipFill>
        <p:spPr>
          <a:xfrm>
            <a:off x="848553" y="189178"/>
            <a:ext cx="6895810" cy="64796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8020B9-80FC-473D-8FD0-0D810E9B3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21" y="278629"/>
            <a:ext cx="954252" cy="8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"/>
    </mc:Choice>
    <mc:Fallback xmlns="">
      <p:transition spd="slow" advTm="118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046553-1216-4B5D-82C7-78BAEB5B4C16}"/>
              </a:ext>
            </a:extLst>
          </p:cNvPr>
          <p:cNvSpPr txBox="1">
            <a:spLocks/>
          </p:cNvSpPr>
          <p:nvPr/>
        </p:nvSpPr>
        <p:spPr>
          <a:xfrm>
            <a:off x="1007163" y="2451995"/>
            <a:ext cx="2756455" cy="12155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endParaRPr lang="en-US" sz="1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EF03F0B-FD3C-490E-A7FF-E297E590F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62" y="250547"/>
            <a:ext cx="6833981" cy="68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6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E3F268E-30EB-41DA-9CED-AECAE53F8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" y="0"/>
            <a:ext cx="12092990" cy="7177775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95C7F44-E4F7-4A47-ADA3-3935B441186B}"/>
              </a:ext>
            </a:extLst>
          </p:cNvPr>
          <p:cNvSpPr txBox="1">
            <a:spLocks/>
          </p:cNvSpPr>
          <p:nvPr/>
        </p:nvSpPr>
        <p:spPr>
          <a:xfrm>
            <a:off x="658191" y="421288"/>
            <a:ext cx="6058698" cy="1204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7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ellas</a:t>
            </a:r>
            <a:endParaRPr lang="en-US" sz="7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36F0FFE-32B8-417B-8F34-7B1900870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0957"/>
            <a:ext cx="954252" cy="8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"/>
    </mc:Choice>
    <mc:Fallback xmlns="">
      <p:transition spd="slow" advTm="82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FDA2B5D-6BE4-4B03-BFAF-42FC3B49F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104775"/>
            <a:ext cx="9134475" cy="664845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615FD31-B5E3-43C5-B82A-0DDF0D4C7755}"/>
              </a:ext>
            </a:extLst>
          </p:cNvPr>
          <p:cNvSpPr txBox="1">
            <a:spLocks/>
          </p:cNvSpPr>
          <p:nvPr/>
        </p:nvSpPr>
        <p:spPr>
          <a:xfrm>
            <a:off x="4943061" y="2357402"/>
            <a:ext cx="2812406" cy="121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endParaRPr lang="en-US" sz="7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Nosotras</a:t>
            </a:r>
            <a:endParaRPr lang="en-US" sz="7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4AF72E2-C15A-4A55-AECC-E39EAC203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3" y="224578"/>
            <a:ext cx="954252" cy="8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2"/>
    </mc:Choice>
    <mc:Fallback xmlns="">
      <p:transition spd="slow" advTm="736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6B21E-A256-424D-8789-5D7973A62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653" y="1476479"/>
            <a:ext cx="1881809" cy="121554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0A0194C-2706-47ED-8D44-410CF4CD0AD4}"/>
              </a:ext>
            </a:extLst>
          </p:cNvPr>
          <p:cNvSpPr txBox="1">
            <a:spLocks/>
          </p:cNvSpPr>
          <p:nvPr/>
        </p:nvSpPr>
        <p:spPr>
          <a:xfrm>
            <a:off x="3916017" y="368782"/>
            <a:ext cx="1881809" cy="121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565CF17-FFD7-4A06-8570-0955C5BE0C4A}"/>
              </a:ext>
            </a:extLst>
          </p:cNvPr>
          <p:cNvSpPr txBox="1">
            <a:spLocks/>
          </p:cNvSpPr>
          <p:nvPr/>
        </p:nvSpPr>
        <p:spPr>
          <a:xfrm>
            <a:off x="7513979" y="1298711"/>
            <a:ext cx="1881809" cy="121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60DEC14-B5AD-43AD-9740-08C0D159DD4C}"/>
              </a:ext>
            </a:extLst>
          </p:cNvPr>
          <p:cNvSpPr txBox="1">
            <a:spLocks/>
          </p:cNvSpPr>
          <p:nvPr/>
        </p:nvSpPr>
        <p:spPr>
          <a:xfrm>
            <a:off x="808379" y="2961289"/>
            <a:ext cx="1881809" cy="121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5933261-2ABE-402C-9030-CD6257A85F51}"/>
              </a:ext>
            </a:extLst>
          </p:cNvPr>
          <p:cNvSpPr txBox="1">
            <a:spLocks/>
          </p:cNvSpPr>
          <p:nvPr/>
        </p:nvSpPr>
        <p:spPr>
          <a:xfrm>
            <a:off x="6560882" y="4885603"/>
            <a:ext cx="2715637" cy="121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nosotras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05C72BF-843A-4B94-B2DD-08CD919A4890}"/>
              </a:ext>
            </a:extLst>
          </p:cNvPr>
          <p:cNvSpPr txBox="1">
            <a:spLocks/>
          </p:cNvSpPr>
          <p:nvPr/>
        </p:nvSpPr>
        <p:spPr>
          <a:xfrm>
            <a:off x="7394710" y="3128204"/>
            <a:ext cx="1881809" cy="121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4C90572-A3A8-4A16-8CDF-71A8C94D9E53}"/>
              </a:ext>
            </a:extLst>
          </p:cNvPr>
          <p:cNvSpPr txBox="1">
            <a:spLocks/>
          </p:cNvSpPr>
          <p:nvPr/>
        </p:nvSpPr>
        <p:spPr>
          <a:xfrm>
            <a:off x="927653" y="4753526"/>
            <a:ext cx="2252869" cy="121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44C4668-C67D-4C21-872A-6C22CF172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35" y="401309"/>
            <a:ext cx="1682119" cy="11205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9C21F0C-FFAD-430A-84C4-032729196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45" y="1262523"/>
            <a:ext cx="1627352" cy="10849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94881B2-455D-47DE-A1EB-33EFF56E43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08"/>
          <a:stretch/>
        </p:blipFill>
        <p:spPr>
          <a:xfrm>
            <a:off x="3266408" y="2942703"/>
            <a:ext cx="1333170" cy="125271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E84DEAC-6BCE-4032-8D54-14D3FE8D65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6"/>
          <a:stretch/>
        </p:blipFill>
        <p:spPr>
          <a:xfrm>
            <a:off x="9529734" y="726076"/>
            <a:ext cx="1582207" cy="159149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A01BE47-C3BE-4EAE-A497-E2A656945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623" y="2961289"/>
            <a:ext cx="1414428" cy="1414428"/>
          </a:xfrm>
          <a:prstGeom prst="rect">
            <a:avLst/>
          </a:prstGeom>
        </p:spPr>
      </p:pic>
      <p:pic>
        <p:nvPicPr>
          <p:cNvPr id="19" name="Marcador de contenido 4">
            <a:extLst>
              <a:ext uri="{FF2B5EF4-FFF2-40B4-BE49-F238E27FC236}">
                <a16:creationId xmlns:a16="http://schemas.microsoft.com/office/drawing/2014/main" id="{4A56664C-07A5-4F1D-A2FB-836FCC32C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81" y="5019431"/>
            <a:ext cx="2715637" cy="161186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5BE0783-D857-4A18-8F7A-E2AEA53067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88" y="5019431"/>
            <a:ext cx="1943319" cy="14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6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41"/>
    </mc:Choice>
    <mc:Fallback xmlns="">
      <p:transition spd="slow" advTm="14941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100</Words>
  <Application>Microsoft Office PowerPoint</Application>
  <PresentationFormat>Panorámica</PresentationFormat>
  <Paragraphs>32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Tú</vt:lpstr>
      <vt:lpstr>profesor                   estudiante        arquitecto (profesora)                                            arquitecta</vt:lpstr>
      <vt:lpstr>Presentación de PowerPoint</vt:lpstr>
      <vt:lpstr>doctor                   periodista                  policía  médico</vt:lpstr>
      <vt:lpstr>mesero (mesera)</vt:lpstr>
      <vt:lpstr>    Escriba las oraciones de acuerdo con las profesiones </vt:lpstr>
      <vt:lpstr>    Escriba las oraciones de acuerdo con las profesiones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11</cp:revision>
  <dcterms:created xsi:type="dcterms:W3CDTF">2021-06-18T05:48:23Z</dcterms:created>
  <dcterms:modified xsi:type="dcterms:W3CDTF">2021-09-12T18:38:59Z</dcterms:modified>
</cp:coreProperties>
</file>