
<file path=[Content_Types].xml><?xml version="1.0" encoding="utf-8"?>
<Types xmlns="http://schemas.openxmlformats.org/package/2006/content-types">
  <Default Extension="aac" ContentType="audio/aac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9" r:id="rId4"/>
    <p:sldId id="281" r:id="rId5"/>
    <p:sldId id="280" r:id="rId6"/>
    <p:sldId id="283" r:id="rId7"/>
    <p:sldId id="282" r:id="rId8"/>
    <p:sldId id="284" r:id="rId9"/>
    <p:sldId id="286" r:id="rId10"/>
    <p:sldId id="287" r:id="rId1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B90AD-00D4-4E35-B672-FC2A1E3C6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756D09-702C-436C-9842-7C8F14285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D53C32-0CFA-4F91-BD4C-F5B54FAD1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70E6E-D54F-46FC-B3D7-3A506ED6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8B7D7-418A-4E43-9A69-F3A469FA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0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B7F6C-520D-4E22-92E8-FF771A45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C4E82F-65CE-4E8C-BD6F-1C7C4722F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A2FABE-C815-4B33-87D5-2BF7AFCE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AE1336-9DED-424C-BA27-B7192AAD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AFFE67-7989-4BF7-8753-8ED6A465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9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D59DD5-D827-4099-BDFF-6D3BCFAC2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3866CA-6F93-4F64-8748-ECF4F4A27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D6A584-2A63-4EDB-AF58-BAB196BF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F946CE-451D-4B32-AE64-746653A0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DEC443-E5D7-4E05-847F-801F617E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4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618FD-3BA5-47CE-B678-05D5AA64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7141C-9E2C-4910-B4E4-CB32B91F4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14A82-466D-4D1C-B457-67F3CAEE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494077-7497-4412-9F21-D122E120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73D45C-521C-4B6F-BCC3-176A02C2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4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1C934-8E6D-4C81-96F5-58723241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57E019-20A4-41C2-95CD-9DA683ABA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DF5929-AC69-4BDE-A8F6-624EF3A3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041D81-A85C-4AA8-B845-A88D461C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99296A-5122-4C2F-8BEC-F10180DA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8D026-9140-4E5C-9ED3-4DFD771C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739B60-0C38-49E1-942B-408878474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4E6E6B-896F-4DBC-9F47-EC8E8FE80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EC4CE1-E3FA-4FC4-88AD-F4313157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1D94A8-D9E5-4E98-88D8-DE5A81E4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5F1710-9E76-4E87-B73B-9B94DBBD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4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B959F-14AD-4FA0-8C21-4B8DF8F7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82CC1B-A69D-494E-AE08-284FD8A8A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994B3C-B526-4CC5-B623-4E4C50825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B42F20-281C-4962-BCEE-D12EEA297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B51D53-C369-4C6B-94B6-D202BF0EB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DCF78E-125B-49DD-9363-B828F7F3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974277-6C32-4626-A495-C3CB46ED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30BE6F0-EB46-47C2-8BED-560F5E00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5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432FB-D92B-4615-8B9E-F229A2A1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B7A0FA8-4E47-445F-83A3-D0D8304A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77EF42-4CE4-424D-88D8-502D25DB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221DC6-A251-4E8A-AD6C-A612E14E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7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FDB718-03D1-431A-8306-B738B49A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569AAB-4C9F-4E12-8239-FB707EB0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8FFC24-CC6A-4A44-9BEC-6D794EE4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8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93B0B-8158-4A92-8BD1-94B7D96D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123415-DF5E-4032-ABC8-166BF3F7F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79E066-24EF-4C23-AF22-D04F6A06A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637225-6BB6-468C-B1AC-60BEEA25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33F673-74E7-43D3-B2EE-91450B81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75A325-FEF3-4F83-B76D-2E9D48C1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30566-1DD3-4578-AA04-47FC1887C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7417DC8-C372-4A3A-A8BC-DFFA86F00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BF135D-3C6C-4A97-A57D-B1CFC757C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363687-3EAB-4040-8800-103ABC770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5901ED-15FC-4ECC-B2C1-5E6D42AF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C68971-D2DE-4CA8-87A1-9171FACD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CD06BE-EA8F-4303-99CC-B90F9821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83119A-4EA5-4242-B559-4B4C0B0FA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D480A9-3C22-495A-9217-E0186C9E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381D1-5D95-4AA1-9905-3CE49F0D9EE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1B98C5-FF34-4A78-9EE5-1EE7DBAA7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59A8A9-C1E7-425F-8947-9B6017F14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8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videoele.com/A1-numeros-100.htm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A21888-FC85-4E9E-8DA9-5CC4093D42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15656" r="27721" b="43236"/>
          <a:stretch/>
        </p:blipFill>
        <p:spPr>
          <a:xfrm>
            <a:off x="8793826" y="485198"/>
            <a:ext cx="2901244" cy="17534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D967CD-A24D-4180-84FF-B179082C6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0" y="729320"/>
            <a:ext cx="1927688" cy="175348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993D3E13-235A-4CF9-8E86-42E031167394}"/>
              </a:ext>
            </a:extLst>
          </p:cNvPr>
          <p:cNvSpPr txBox="1">
            <a:spLocks/>
          </p:cNvSpPr>
          <p:nvPr/>
        </p:nvSpPr>
        <p:spPr>
          <a:xfrm>
            <a:off x="2424618" y="1990432"/>
            <a:ext cx="6298332" cy="33261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Unidad 3 </a:t>
            </a:r>
          </a:p>
          <a:p>
            <a:r>
              <a:rPr lang="en-US" sz="4100" dirty="0"/>
              <a:t>LECCIÓN 2:Los </a:t>
            </a:r>
            <a:r>
              <a:rPr lang="en-US" sz="4100" dirty="0" err="1"/>
              <a:t>números</a:t>
            </a:r>
            <a:endParaRPr lang="en-US" sz="4100" dirty="0"/>
          </a:p>
          <a:p>
            <a:endParaRPr lang="en-US" sz="4100" dirty="0"/>
          </a:p>
          <a:p>
            <a:r>
              <a:rPr lang="en-US" sz="4100" b="1" dirty="0" err="1"/>
              <a:t>Vocabulario</a:t>
            </a:r>
            <a:r>
              <a:rPr lang="en-US" sz="4100" b="1" dirty="0"/>
              <a:t>: </a:t>
            </a:r>
            <a:endParaRPr lang="en-US" sz="4100" dirty="0"/>
          </a:p>
          <a:p>
            <a:r>
              <a:rPr lang="en-US" sz="4100" dirty="0"/>
              <a:t>Los </a:t>
            </a:r>
            <a:r>
              <a:rPr lang="en-US" sz="4100" dirty="0" err="1"/>
              <a:t>números</a:t>
            </a:r>
            <a:r>
              <a:rPr lang="en-US" sz="4100" dirty="0"/>
              <a:t> del 1 al 100</a:t>
            </a:r>
          </a:p>
          <a:p>
            <a:endParaRPr lang="en-US" sz="4100" dirty="0"/>
          </a:p>
          <a:p>
            <a:r>
              <a:rPr lang="en-US" sz="4100" b="1" dirty="0" err="1"/>
              <a:t>Lenguaje</a:t>
            </a:r>
            <a:r>
              <a:rPr lang="en-US" sz="4100" b="1" dirty="0"/>
              <a:t> social:</a:t>
            </a:r>
          </a:p>
          <a:p>
            <a:r>
              <a:rPr lang="en-US" sz="4100" dirty="0" err="1"/>
              <a:t>Conversar</a:t>
            </a:r>
            <a:r>
              <a:rPr lang="en-US" sz="4100" dirty="0"/>
              <a:t> </a:t>
            </a:r>
            <a:r>
              <a:rPr lang="en-US" sz="4100" dirty="0" err="1"/>
              <a:t>sobre</a:t>
            </a:r>
            <a:r>
              <a:rPr lang="en-US" sz="4100" dirty="0"/>
              <a:t> amigos y </a:t>
            </a:r>
            <a:r>
              <a:rPr lang="en-US" sz="4100" dirty="0" err="1"/>
              <a:t>familia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264626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DED1F-D5F3-4C62-B6CD-E57DB77A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295"/>
            <a:ext cx="2186354" cy="13255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/>
              <a:t>Tarea</a:t>
            </a: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936278D-E624-4272-B0FD-88A145C4E882}"/>
              </a:ext>
            </a:extLst>
          </p:cNvPr>
          <p:cNvSpPr txBox="1"/>
          <p:nvPr/>
        </p:nvSpPr>
        <p:spPr>
          <a:xfrm>
            <a:off x="937847" y="2055112"/>
            <a:ext cx="8768862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Por favor </a:t>
            </a:r>
            <a:r>
              <a:rPr lang="en-US" sz="2400" dirty="0" err="1"/>
              <a:t>enséñanos</a:t>
            </a:r>
            <a:r>
              <a:rPr lang="en-US" sz="2400" dirty="0"/>
              <a:t> una </a:t>
            </a:r>
            <a:r>
              <a:rPr lang="en-US" sz="2400" dirty="0" err="1"/>
              <a:t>foto</a:t>
            </a:r>
            <a:r>
              <a:rPr lang="en-US" sz="2400" dirty="0"/>
              <a:t> de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familia</a:t>
            </a:r>
            <a:r>
              <a:rPr lang="en-US" sz="2400" dirty="0"/>
              <a:t> y </a:t>
            </a:r>
            <a:r>
              <a:rPr lang="en-US" sz="2400" dirty="0" err="1"/>
              <a:t>descríbela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541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F28AF-F6BE-409B-9FFE-60F8E32D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354" y="173636"/>
            <a:ext cx="4205486" cy="7762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500" b="1" dirty="0"/>
              <a:t>Los </a:t>
            </a:r>
            <a:r>
              <a:rPr lang="en-US" sz="2500" b="1" dirty="0" err="1"/>
              <a:t>números</a:t>
            </a:r>
            <a:endParaRPr lang="en-US" sz="25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FBEBCC-3539-4F35-B0B2-91D8F84D8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94" y="1505071"/>
            <a:ext cx="10786446" cy="42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1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674632-554A-451D-BCA1-E28145C8E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27540"/>
            <a:ext cx="10603100" cy="413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1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134ACE9-B0CD-4FF5-84C8-03BFC1EF0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74"/>
          <a:stretch/>
        </p:blipFill>
        <p:spPr>
          <a:xfrm>
            <a:off x="263102" y="926123"/>
            <a:ext cx="11665796" cy="455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43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3CEF3B0-AFAF-4B3A-B396-92B9363E7A18}"/>
              </a:ext>
            </a:extLst>
          </p:cNvPr>
          <p:cNvSpPr txBox="1">
            <a:spLocks/>
          </p:cNvSpPr>
          <p:nvPr/>
        </p:nvSpPr>
        <p:spPr>
          <a:xfrm>
            <a:off x="715108" y="319942"/>
            <a:ext cx="4205486" cy="776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 err="1"/>
              <a:t>Práctica</a:t>
            </a:r>
            <a:r>
              <a:rPr lang="en-US" sz="2500" b="1" dirty="0"/>
              <a:t>:</a:t>
            </a:r>
          </a:p>
          <a:p>
            <a:pPr algn="ctr"/>
            <a:r>
              <a:rPr lang="en-US" sz="2500" b="1" dirty="0" err="1"/>
              <a:t>Escoge</a:t>
            </a:r>
            <a:r>
              <a:rPr lang="en-US" sz="2500" b="1" dirty="0"/>
              <a:t> </a:t>
            </a:r>
            <a:r>
              <a:rPr lang="en-US" sz="2500" b="1" dirty="0" err="1"/>
              <a:t>el</a:t>
            </a:r>
            <a:r>
              <a:rPr lang="en-US" sz="2500" b="1" dirty="0"/>
              <a:t> </a:t>
            </a:r>
            <a:r>
              <a:rPr lang="en-US" sz="2500" b="1" dirty="0" err="1"/>
              <a:t>número</a:t>
            </a:r>
            <a:r>
              <a:rPr lang="en-US" sz="2500" b="1" dirty="0"/>
              <a:t> que </a:t>
            </a:r>
            <a:r>
              <a:rPr lang="en-US" sz="2500" b="1" dirty="0" err="1"/>
              <a:t>escuches</a:t>
            </a:r>
            <a:endParaRPr lang="en-US" sz="25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3675977-DD5D-4B0E-AE90-9EE93258D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03" y="1412717"/>
            <a:ext cx="5544782" cy="317100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A5ED9E14-C328-45E2-BA2E-F3D6292DA971}"/>
              </a:ext>
            </a:extLst>
          </p:cNvPr>
          <p:cNvSpPr txBox="1">
            <a:spLocks/>
          </p:cNvSpPr>
          <p:nvPr/>
        </p:nvSpPr>
        <p:spPr>
          <a:xfrm>
            <a:off x="6916615" y="319942"/>
            <a:ext cx="4205486" cy="776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 err="1"/>
              <a:t>Dictado</a:t>
            </a:r>
            <a:r>
              <a:rPr lang="en-US" sz="2500" b="1" dirty="0"/>
              <a:t>:</a:t>
            </a:r>
          </a:p>
          <a:p>
            <a:pPr algn="ctr"/>
            <a:r>
              <a:rPr lang="en-US" sz="2500" b="1" dirty="0"/>
              <a:t>Escribe </a:t>
            </a:r>
            <a:r>
              <a:rPr lang="en-US" sz="2500" b="1" dirty="0" err="1"/>
              <a:t>en</a:t>
            </a:r>
            <a:r>
              <a:rPr lang="en-US" sz="2500" b="1" dirty="0"/>
              <a:t> </a:t>
            </a:r>
            <a:r>
              <a:rPr lang="en-US" sz="2500" b="1" dirty="0" err="1"/>
              <a:t>números</a:t>
            </a:r>
            <a:r>
              <a:rPr lang="en-US" sz="2500" b="1" dirty="0"/>
              <a:t> y </a:t>
            </a:r>
            <a:r>
              <a:rPr lang="en-US" sz="2500" b="1" dirty="0" err="1"/>
              <a:t>en</a:t>
            </a:r>
            <a:r>
              <a:rPr lang="en-US" sz="2500" b="1" dirty="0"/>
              <a:t> </a:t>
            </a:r>
            <a:r>
              <a:rPr lang="en-US" sz="2500" b="1" dirty="0" err="1"/>
              <a:t>letras</a:t>
            </a:r>
            <a:r>
              <a:rPr lang="en-US" sz="2500" b="1" dirty="0"/>
              <a:t> </a:t>
            </a:r>
            <a:r>
              <a:rPr lang="en-US" sz="2500" b="1" dirty="0" err="1"/>
              <a:t>el</a:t>
            </a:r>
            <a:r>
              <a:rPr lang="en-US" sz="2500" b="1" dirty="0"/>
              <a:t> </a:t>
            </a:r>
            <a:r>
              <a:rPr lang="en-US" sz="2500" b="1" dirty="0" err="1"/>
              <a:t>numero</a:t>
            </a:r>
            <a:r>
              <a:rPr lang="en-US" sz="2500" b="1" dirty="0"/>
              <a:t> que </a:t>
            </a:r>
            <a:r>
              <a:rPr lang="en-US" sz="2500" b="1" dirty="0" err="1"/>
              <a:t>escuches</a:t>
            </a:r>
            <a:endParaRPr lang="en-US" sz="2500" b="1" dirty="0"/>
          </a:p>
        </p:txBody>
      </p:sp>
      <p:pic>
        <p:nvPicPr>
          <p:cNvPr id="11" name="Dictado de números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7B77D66F-E261-4483-9EC3-38722F73AA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4589" y="1869830"/>
            <a:ext cx="609600" cy="6096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FB60120-CA3A-425B-BB9A-DD45AD8E62CC}"/>
              </a:ext>
            </a:extLst>
          </p:cNvPr>
          <p:cNvSpPr txBox="1"/>
          <p:nvPr/>
        </p:nvSpPr>
        <p:spPr>
          <a:xfrm>
            <a:off x="6670431" y="3094893"/>
            <a:ext cx="402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/>
              <a:t>Noventa</a:t>
            </a:r>
            <a:r>
              <a:rPr lang="en-US" dirty="0"/>
              <a:t> y dos</a:t>
            </a:r>
          </a:p>
          <a:p>
            <a:pPr marL="342900" indent="-342900">
              <a:buAutoNum type="arabicPeriod"/>
            </a:pPr>
            <a:r>
              <a:rPr lang="en-US" dirty="0" err="1"/>
              <a:t>Veinticinco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Treinta  y ________</a:t>
            </a:r>
          </a:p>
          <a:p>
            <a:pPr marL="342900" indent="-342900">
              <a:buAutoNum type="arabicPeriod"/>
            </a:pPr>
            <a:r>
              <a:rPr lang="en-US" dirty="0" err="1"/>
              <a:t>Cuarenta</a:t>
            </a:r>
            <a:r>
              <a:rPr lang="en-US" dirty="0"/>
              <a:t> y _______</a:t>
            </a:r>
          </a:p>
          <a:p>
            <a:pPr marL="342900" indent="-342900">
              <a:buAutoNum type="arabicPeriod"/>
            </a:pPr>
            <a:r>
              <a:rPr lang="en-US" dirty="0"/>
              <a:t>Treinta y ___________</a:t>
            </a:r>
          </a:p>
          <a:p>
            <a:pPr marL="342900" indent="-342900">
              <a:buAutoNum type="arabicPeriod"/>
            </a:pPr>
            <a:r>
              <a:rPr lang="en-US" dirty="0" err="1"/>
              <a:t>Sesenta</a:t>
            </a:r>
            <a:r>
              <a:rPr lang="en-US" dirty="0"/>
              <a:t> y __________</a:t>
            </a:r>
          </a:p>
          <a:p>
            <a:pPr marL="342900" indent="-342900">
              <a:buAutoNum type="arabicPeriod"/>
            </a:pPr>
            <a:r>
              <a:rPr lang="en-US" dirty="0"/>
              <a:t>DO____</a:t>
            </a:r>
          </a:p>
          <a:p>
            <a:pPr marL="342900" indent="-342900">
              <a:buAutoNum type="arabicPeriod"/>
            </a:pPr>
            <a:r>
              <a:rPr lang="en-US" dirty="0"/>
              <a:t>TRE____</a:t>
            </a:r>
          </a:p>
          <a:p>
            <a:pPr marL="342900" indent="-342900">
              <a:buAutoNum type="arabicPeriod"/>
            </a:pPr>
            <a:r>
              <a:rPr lang="en-US" dirty="0"/>
              <a:t>DIECI_____________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4CF531-8DC0-428C-937C-87C5F5C1298D}"/>
              </a:ext>
            </a:extLst>
          </p:cNvPr>
          <p:cNvSpPr txBox="1"/>
          <p:nvPr/>
        </p:nvSpPr>
        <p:spPr>
          <a:xfrm>
            <a:off x="715108" y="4794738"/>
            <a:ext cx="4501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Práctica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los </a:t>
            </a:r>
            <a:r>
              <a:rPr lang="en-US" dirty="0" err="1"/>
              <a:t>números</a:t>
            </a:r>
            <a:endParaRPr lang="en-US" dirty="0"/>
          </a:p>
          <a:p>
            <a:r>
              <a:rPr lang="es-EC" dirty="0">
                <a:hlinkClick r:id="rId6"/>
              </a:rPr>
              <a:t>https://videoele.com/A1-numeros-100.html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4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971F39-26CD-4B60-847E-58AE62889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Él</a:t>
            </a:r>
            <a:r>
              <a:rPr lang="en-US" dirty="0"/>
              <a:t> es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señor</a:t>
            </a:r>
            <a:r>
              <a:rPr lang="en-US" dirty="0"/>
              <a:t> Gael García Bernal con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buen</a:t>
            </a:r>
            <a:r>
              <a:rPr lang="en-US" dirty="0"/>
              <a:t> amigo Diego Luna.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señor</a:t>
            </a:r>
            <a:r>
              <a:rPr lang="en-US" dirty="0"/>
              <a:t> Garcia Bernal es un actor </a:t>
            </a:r>
            <a:r>
              <a:rPr lang="en-US" dirty="0" err="1"/>
              <a:t>famoso</a:t>
            </a:r>
            <a:r>
              <a:rPr lang="en-US" dirty="0"/>
              <a:t> de México.</a:t>
            </a:r>
          </a:p>
          <a:p>
            <a:pPr marL="514350" indent="-514350">
              <a:buAutoNum type="arabicPeriod"/>
            </a:pPr>
            <a:r>
              <a:rPr lang="en-US" dirty="0"/>
              <a:t>Sus padres, Patricia Bernal y José Angel García, son </a:t>
            </a:r>
            <a:r>
              <a:rPr lang="en-US" dirty="0" err="1"/>
              <a:t>actores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Él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una </a:t>
            </a:r>
            <a:r>
              <a:rPr lang="en-US" dirty="0" err="1"/>
              <a:t>hermana</a:t>
            </a:r>
            <a:r>
              <a:rPr lang="en-US" dirty="0"/>
              <a:t> y dos </a:t>
            </a:r>
            <a:r>
              <a:rPr lang="en-US" dirty="0" err="1"/>
              <a:t>hermanos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señor</a:t>
            </a:r>
            <a:r>
              <a:rPr lang="en-US" dirty="0"/>
              <a:t> Luna </a:t>
            </a:r>
            <a:r>
              <a:rPr lang="en-US" dirty="0" err="1"/>
              <a:t>también</a:t>
            </a:r>
            <a:r>
              <a:rPr lang="en-US" dirty="0"/>
              <a:t> es actor.</a:t>
            </a:r>
          </a:p>
          <a:p>
            <a:pPr marL="514350" indent="-514350">
              <a:buAutoNum type="arabicPeriod"/>
            </a:pPr>
            <a:r>
              <a:rPr lang="en-US" dirty="0" err="1"/>
              <a:t>Mucha</a:t>
            </a:r>
            <a:r>
              <a:rPr lang="en-US" dirty="0"/>
              <a:t> </a:t>
            </a:r>
            <a:r>
              <a:rPr lang="en-US" dirty="0" err="1"/>
              <a:t>gente</a:t>
            </a:r>
            <a:r>
              <a:rPr lang="en-US" dirty="0"/>
              <a:t> </a:t>
            </a:r>
            <a:r>
              <a:rPr lang="en-US" dirty="0" err="1"/>
              <a:t>piensa</a:t>
            </a:r>
            <a:r>
              <a:rPr lang="en-US" dirty="0"/>
              <a:t> que ambos son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guapos</a:t>
            </a:r>
            <a:r>
              <a:rPr lang="en-US" dirty="0"/>
              <a:t>.</a:t>
            </a:r>
          </a:p>
        </p:txBody>
      </p:sp>
      <p:pic>
        <p:nvPicPr>
          <p:cNvPr id="4" name="Lectura Gael Garcia Bernal">
            <a:hlinkClick r:id="" action="ppaction://media"/>
            <a:extLst>
              <a:ext uri="{FF2B5EF4-FFF2-40B4-BE49-F238E27FC236}">
                <a16:creationId xmlns:a16="http://schemas.microsoft.com/office/drawing/2014/main" id="{FF1918B6-275B-418F-9A17-319BF79608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7815" y="2565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2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ectura Gael Garcia Bernal">
            <a:hlinkClick r:id="" action="ppaction://media"/>
            <a:extLst>
              <a:ext uri="{FF2B5EF4-FFF2-40B4-BE49-F238E27FC236}">
                <a16:creationId xmlns:a16="http://schemas.microsoft.com/office/drawing/2014/main" id="{E2DABDBB-EE90-49BB-AC7A-48FC9E7AEEA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3661" y="553915"/>
            <a:ext cx="609600" cy="609600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673887D-B726-4443-8DC9-B5550867B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251" y="1075997"/>
            <a:ext cx="3372321" cy="235300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A5CA41E-E1B9-484B-BE44-A4BDDF590C1E}"/>
              </a:ext>
            </a:extLst>
          </p:cNvPr>
          <p:cNvSpPr txBox="1"/>
          <p:nvPr/>
        </p:nvSpPr>
        <p:spPr>
          <a:xfrm>
            <a:off x="507036" y="1828800"/>
            <a:ext cx="67642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¿</a:t>
            </a:r>
            <a:r>
              <a:rPr lang="en-US" dirty="0" err="1"/>
              <a:t>Cuál</a:t>
            </a:r>
            <a:r>
              <a:rPr lang="en-US" dirty="0"/>
              <a:t> es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apellido</a:t>
            </a:r>
            <a:r>
              <a:rPr lang="en-US" dirty="0"/>
              <a:t> de Gael?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/>
              <a:t>¿De </a:t>
            </a:r>
            <a:r>
              <a:rPr lang="en-US" dirty="0" err="1"/>
              <a:t>dónde</a:t>
            </a:r>
            <a:r>
              <a:rPr lang="en-US" dirty="0"/>
              <a:t> es Gael?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se llama </a:t>
            </a:r>
            <a:r>
              <a:rPr lang="en-US" dirty="0" err="1"/>
              <a:t>el</a:t>
            </a:r>
            <a:r>
              <a:rPr lang="en-US" dirty="0"/>
              <a:t> amigo de Gael?</a:t>
            </a:r>
          </a:p>
          <a:p>
            <a:endParaRPr lang="en-US" dirty="0"/>
          </a:p>
          <a:p>
            <a:pPr marL="342900" indent="-342900">
              <a:buAutoNum type="arabicPeriod" startAt="3"/>
            </a:pPr>
            <a:endParaRPr lang="en-US" dirty="0"/>
          </a:p>
          <a:p>
            <a:pPr marL="342900" indent="-342900">
              <a:buFontTx/>
              <a:buAutoNum type="arabicPeriod" startAt="3"/>
            </a:pPr>
            <a:r>
              <a:rPr lang="en-US" dirty="0"/>
              <a:t>¿A </a:t>
            </a:r>
            <a:r>
              <a:rPr lang="en-US" dirty="0" err="1"/>
              <a:t>qué</a:t>
            </a:r>
            <a:r>
              <a:rPr lang="en-US" dirty="0"/>
              <a:t> se </a:t>
            </a:r>
            <a:r>
              <a:rPr lang="en-US" dirty="0" err="1"/>
              <a:t>dedica</a:t>
            </a:r>
            <a:r>
              <a:rPr lang="en-US" dirty="0"/>
              <a:t> Gael?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7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971F39-26CD-4B60-847E-58AE62889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Él</a:t>
            </a:r>
            <a:r>
              <a:rPr lang="en-US" dirty="0"/>
              <a:t> es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señor</a:t>
            </a:r>
            <a:r>
              <a:rPr lang="en-US" dirty="0"/>
              <a:t> Gael García Bernal con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buen</a:t>
            </a:r>
            <a:r>
              <a:rPr lang="en-US" dirty="0"/>
              <a:t> ________ Diego Luna.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señor</a:t>
            </a:r>
            <a:r>
              <a:rPr lang="en-US" dirty="0"/>
              <a:t> Garcia Bernal es un ________ </a:t>
            </a:r>
            <a:r>
              <a:rPr lang="en-US" dirty="0" err="1"/>
              <a:t>famoso</a:t>
            </a:r>
            <a:r>
              <a:rPr lang="en-US" dirty="0"/>
              <a:t> de México.</a:t>
            </a:r>
          </a:p>
          <a:p>
            <a:pPr marL="514350" indent="-514350">
              <a:buAutoNum type="arabicPeriod"/>
            </a:pPr>
            <a:r>
              <a:rPr lang="en-US" dirty="0"/>
              <a:t>Sus _______, Patricia Bernal y José Angel García, son </a:t>
            </a:r>
            <a:r>
              <a:rPr lang="en-US" dirty="0" err="1"/>
              <a:t>actores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Él</a:t>
            </a:r>
            <a:r>
              <a:rPr lang="en-US" dirty="0"/>
              <a:t> ________ una </a:t>
            </a:r>
            <a:r>
              <a:rPr lang="en-US" dirty="0" err="1"/>
              <a:t>hermana</a:t>
            </a:r>
            <a:r>
              <a:rPr lang="en-US" dirty="0"/>
              <a:t> y dos </a:t>
            </a:r>
            <a:r>
              <a:rPr lang="en-US" dirty="0" err="1"/>
              <a:t>hermanos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El _______ Luna </a:t>
            </a:r>
            <a:r>
              <a:rPr lang="en-US" dirty="0" err="1"/>
              <a:t>también</a:t>
            </a:r>
            <a:r>
              <a:rPr lang="en-US" dirty="0"/>
              <a:t> es actor.</a:t>
            </a:r>
          </a:p>
          <a:p>
            <a:pPr marL="514350" indent="-514350">
              <a:buAutoNum type="arabicPeriod"/>
            </a:pPr>
            <a:r>
              <a:rPr lang="en-US" dirty="0" err="1"/>
              <a:t>Mucha</a:t>
            </a:r>
            <a:r>
              <a:rPr lang="en-US" dirty="0"/>
              <a:t> </a:t>
            </a:r>
            <a:r>
              <a:rPr lang="en-US" dirty="0" err="1"/>
              <a:t>gente</a:t>
            </a:r>
            <a:r>
              <a:rPr lang="en-US" dirty="0"/>
              <a:t> </a:t>
            </a:r>
            <a:r>
              <a:rPr lang="en-US" dirty="0" err="1"/>
              <a:t>piensa</a:t>
            </a:r>
            <a:r>
              <a:rPr lang="en-US" dirty="0"/>
              <a:t> que ambos son </a:t>
            </a:r>
            <a:r>
              <a:rPr lang="en-US" dirty="0" err="1"/>
              <a:t>muy</a:t>
            </a:r>
            <a:r>
              <a:rPr lang="en-US" dirty="0"/>
              <a:t> _______.</a:t>
            </a:r>
          </a:p>
        </p:txBody>
      </p:sp>
      <p:pic>
        <p:nvPicPr>
          <p:cNvPr id="4" name="Lectura Gael Garcia Bernal">
            <a:hlinkClick r:id="" action="ppaction://media"/>
            <a:extLst>
              <a:ext uri="{FF2B5EF4-FFF2-40B4-BE49-F238E27FC236}">
                <a16:creationId xmlns:a16="http://schemas.microsoft.com/office/drawing/2014/main" id="{FF1918B6-275B-418F-9A17-319BF79608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7815" y="256565"/>
            <a:ext cx="609600" cy="6096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E6962B4-E8D0-445C-8DFE-7F4EAA538FE4}"/>
              </a:ext>
            </a:extLst>
          </p:cNvPr>
          <p:cNvSpPr txBox="1">
            <a:spLocks/>
          </p:cNvSpPr>
          <p:nvPr/>
        </p:nvSpPr>
        <p:spPr>
          <a:xfrm>
            <a:off x="4091354" y="478021"/>
            <a:ext cx="6538378" cy="776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 err="1"/>
              <a:t>Ejercicio</a:t>
            </a:r>
            <a:r>
              <a:rPr lang="en-US" sz="2500" b="1" dirty="0"/>
              <a:t> de </a:t>
            </a:r>
            <a:r>
              <a:rPr lang="en-US" sz="2500" b="1" dirty="0" err="1"/>
              <a:t>comprensión</a:t>
            </a:r>
            <a:endParaRPr lang="en-US" sz="2500" b="1" dirty="0"/>
          </a:p>
          <a:p>
            <a:pPr algn="ctr"/>
            <a:r>
              <a:rPr lang="en-US" sz="2500" b="1" dirty="0" err="1"/>
              <a:t>Escuchar</a:t>
            </a:r>
            <a:r>
              <a:rPr lang="en-US" sz="2500" b="1" dirty="0"/>
              <a:t> </a:t>
            </a:r>
            <a:r>
              <a:rPr lang="en-US" sz="2500" b="1" dirty="0" err="1"/>
              <a:t>el</a:t>
            </a:r>
            <a:r>
              <a:rPr lang="en-US" sz="2500" b="1" dirty="0"/>
              <a:t> audio y </a:t>
            </a:r>
            <a:r>
              <a:rPr lang="en-US" sz="2500" b="1" dirty="0" err="1"/>
              <a:t>llenar</a:t>
            </a:r>
            <a:r>
              <a:rPr lang="en-US" sz="2500" b="1" dirty="0"/>
              <a:t> los </a:t>
            </a:r>
            <a:r>
              <a:rPr lang="en-US" sz="2500" b="1" dirty="0" err="1"/>
              <a:t>espacios</a:t>
            </a:r>
            <a:r>
              <a:rPr lang="en-US" sz="2500" b="1" dirty="0"/>
              <a:t> </a:t>
            </a:r>
            <a:r>
              <a:rPr lang="en-US" sz="2500" b="1" dirty="0" err="1"/>
              <a:t>en</a:t>
            </a:r>
            <a:r>
              <a:rPr lang="en-US" sz="2500" b="1" dirty="0"/>
              <a:t> </a:t>
            </a:r>
            <a:r>
              <a:rPr lang="en-US" sz="2500" b="1" dirty="0" err="1"/>
              <a:t>blanco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07811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4E8B9B4-D377-4490-82BA-18B3D301D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0192"/>
            <a:ext cx="10334461" cy="5748543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8E88F73-1DAE-4FAF-91A0-2295C39D04E2}"/>
              </a:ext>
            </a:extLst>
          </p:cNvPr>
          <p:cNvSpPr txBox="1"/>
          <p:nvPr/>
        </p:nvSpPr>
        <p:spPr>
          <a:xfrm>
            <a:off x="2883877" y="4601363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PILAR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0FA619F-6C48-4D46-8A12-E7CF00AB2730}"/>
              </a:ext>
            </a:extLst>
          </p:cNvPr>
          <p:cNvSpPr txBox="1"/>
          <p:nvPr/>
        </p:nvSpPr>
        <p:spPr>
          <a:xfrm>
            <a:off x="1089678" y="1389461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ISABEL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DF37B70-D203-4D7A-9D90-521F3D13CBC1}"/>
              </a:ext>
            </a:extLst>
          </p:cNvPr>
          <p:cNvSpPr txBox="1"/>
          <p:nvPr/>
        </p:nvSpPr>
        <p:spPr>
          <a:xfrm>
            <a:off x="6729046" y="4208695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CARLOS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7AA71CA-A924-4E56-9204-FD5DDD7D4A76}"/>
              </a:ext>
            </a:extLst>
          </p:cNvPr>
          <p:cNvSpPr txBox="1"/>
          <p:nvPr/>
        </p:nvSpPr>
        <p:spPr>
          <a:xfrm>
            <a:off x="4196861" y="3244334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CARLOS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4F4694C-51AB-4E62-A6E0-F888B83ADDB1}"/>
              </a:ext>
            </a:extLst>
          </p:cNvPr>
          <p:cNvSpPr txBox="1"/>
          <p:nvPr/>
        </p:nvSpPr>
        <p:spPr>
          <a:xfrm>
            <a:off x="9765892" y="2157156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JOSÉ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26BBC2A-DEC7-4067-B8C1-0BB50A8F8948}"/>
              </a:ext>
            </a:extLst>
          </p:cNvPr>
          <p:cNvSpPr txBox="1"/>
          <p:nvPr/>
        </p:nvSpPr>
        <p:spPr>
          <a:xfrm>
            <a:off x="6506877" y="1543321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ANDREA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FBC7314-B816-4654-B9E7-7EEF8EE1E125}"/>
              </a:ext>
            </a:extLst>
          </p:cNvPr>
          <p:cNvSpPr txBox="1"/>
          <p:nvPr/>
        </p:nvSpPr>
        <p:spPr>
          <a:xfrm>
            <a:off x="550984" y="107740"/>
            <a:ext cx="11090031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Por favor describe a la </a:t>
            </a:r>
            <a:r>
              <a:rPr lang="en-US" sz="2400" dirty="0" err="1"/>
              <a:t>familia</a:t>
            </a:r>
            <a:r>
              <a:rPr lang="en-US" sz="2400" dirty="0"/>
              <a:t> de </a:t>
            </a:r>
            <a:r>
              <a:rPr lang="en-US" sz="2400" dirty="0" err="1"/>
              <a:t>esta</a:t>
            </a:r>
            <a:r>
              <a:rPr lang="en-US" sz="2400" dirty="0"/>
              <a:t> </a:t>
            </a:r>
            <a:r>
              <a:rPr lang="en-US" sz="2400" dirty="0" err="1"/>
              <a:t>foto</a:t>
            </a:r>
            <a:r>
              <a:rPr lang="en-US" sz="2400" dirty="0"/>
              <a:t>. </a:t>
            </a:r>
            <a:r>
              <a:rPr lang="en-US" sz="2400" dirty="0" err="1"/>
              <a:t>Usa</a:t>
            </a:r>
            <a:r>
              <a:rPr lang="en-US" sz="2400" dirty="0"/>
              <a:t> los </a:t>
            </a:r>
            <a:r>
              <a:rPr lang="en-US" sz="2400" dirty="0" err="1"/>
              <a:t>adjetivos</a:t>
            </a:r>
            <a:r>
              <a:rPr lang="en-US" sz="2400" dirty="0"/>
              <a:t> que has </a:t>
            </a:r>
            <a:r>
              <a:rPr lang="en-US" sz="2400" dirty="0" err="1"/>
              <a:t>aprendido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Dé</a:t>
            </a:r>
            <a:r>
              <a:rPr lang="en-US" sz="2400" dirty="0"/>
              <a:t> </a:t>
            </a:r>
            <a:r>
              <a:rPr lang="en-US" sz="2400" dirty="0" err="1"/>
              <a:t>dónde</a:t>
            </a:r>
            <a:r>
              <a:rPr lang="en-US" sz="2400" dirty="0"/>
              <a:t> son, </a:t>
            </a:r>
            <a:r>
              <a:rPr lang="en-US" sz="2400" dirty="0" err="1"/>
              <a:t>cuál</a:t>
            </a:r>
            <a:r>
              <a:rPr lang="en-US" sz="2400" dirty="0"/>
              <a:t> es la </a:t>
            </a:r>
            <a:r>
              <a:rPr lang="en-US" sz="2400" dirty="0" err="1"/>
              <a:t>relación</a:t>
            </a:r>
            <a:r>
              <a:rPr lang="en-US" sz="2400" dirty="0"/>
              <a:t> entre </a:t>
            </a:r>
            <a:r>
              <a:rPr lang="en-US" sz="2400" dirty="0" err="1"/>
              <a:t>ellos</a:t>
            </a:r>
            <a:r>
              <a:rPr lang="en-US" sz="2400" dirty="0"/>
              <a:t>, </a:t>
            </a:r>
            <a:r>
              <a:rPr lang="en-US" sz="2400" dirty="0" err="1"/>
              <a:t>cúantos</a:t>
            </a:r>
            <a:r>
              <a:rPr lang="en-US" sz="2400" dirty="0"/>
              <a:t> </a:t>
            </a:r>
            <a:r>
              <a:rPr lang="en-US" sz="2400" dirty="0" err="1"/>
              <a:t>años</a:t>
            </a:r>
            <a:r>
              <a:rPr lang="en-US" sz="2400" dirty="0"/>
              <a:t> </a:t>
            </a:r>
            <a:r>
              <a:rPr lang="en-US" sz="2400" dirty="0" err="1"/>
              <a:t>crees</a:t>
            </a:r>
            <a:r>
              <a:rPr lang="en-US" sz="2400" dirty="0"/>
              <a:t> que </a:t>
            </a:r>
            <a:r>
              <a:rPr lang="en-US" sz="2400" dirty="0" err="1"/>
              <a:t>tienen</a:t>
            </a:r>
            <a:r>
              <a:rPr lang="en-US" sz="2400" dirty="0"/>
              <a:t>,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dónde</a:t>
            </a:r>
            <a:r>
              <a:rPr lang="en-US" sz="2400" dirty="0"/>
              <a:t> </a:t>
            </a:r>
            <a:r>
              <a:rPr lang="en-US" sz="2400" dirty="0" err="1"/>
              <a:t>están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7478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3355</TotalTime>
  <Words>300</Words>
  <Application>Microsoft Office PowerPoint</Application>
  <PresentationFormat>Panorámica</PresentationFormat>
  <Paragraphs>58</Paragraphs>
  <Slides>10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Los números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Tarea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64</cp:revision>
  <dcterms:created xsi:type="dcterms:W3CDTF">2021-06-18T05:48:23Z</dcterms:created>
  <dcterms:modified xsi:type="dcterms:W3CDTF">2021-09-30T14:14:58Z</dcterms:modified>
</cp:coreProperties>
</file>