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360" r:id="rId4"/>
    <p:sldId id="361" r:id="rId5"/>
    <p:sldId id="362" r:id="rId6"/>
    <p:sldId id="363" r:id="rId7"/>
    <p:sldId id="364" r:id="rId8"/>
    <p:sldId id="370" r:id="rId9"/>
    <p:sldId id="368" r:id="rId10"/>
    <p:sldId id="365" r:id="rId11"/>
    <p:sldId id="369" r:id="rId12"/>
    <p:sldId id="366" r:id="rId13"/>
    <p:sldId id="371" r:id="rId14"/>
    <p:sldId id="372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B90AD-00D4-4E35-B672-FC2A1E3C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756D09-702C-436C-9842-7C8F1428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53C32-0CFA-4F91-BD4C-F5B54FAD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0E6E-D54F-46FC-B3D7-3A506ED6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8B7D7-418A-4E43-9A69-F3A469FA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B7F6C-520D-4E22-92E8-FF771A45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4E82F-65CE-4E8C-BD6F-1C7C4722F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2FABE-C815-4B33-87D5-2BF7AFC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E1336-9DED-424C-BA27-B7192AAD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FFE67-7989-4BF7-8753-8ED6A46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D59DD5-D827-4099-BDFF-6D3BCFAC2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3866CA-6F93-4F64-8748-ECF4F4A27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6A584-2A63-4EDB-AF58-BAB196BF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946CE-451D-4B32-AE64-746653A0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EC443-E5D7-4E05-847F-801F617E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618FD-3BA5-47CE-B678-05D5AA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7141C-9E2C-4910-B4E4-CB32B91F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14A82-466D-4D1C-B457-67F3CAEE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494077-7497-4412-9F21-D122E120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3D45C-521C-4B6F-BCC3-176A02C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C934-8E6D-4C81-96F5-58723241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57E019-20A4-41C2-95CD-9DA683AB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F5929-AC69-4BDE-A8F6-624EF3A3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41D81-A85C-4AA8-B845-A88D461C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9296A-5122-4C2F-8BEC-F10180DA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8D026-9140-4E5C-9ED3-4DFD771C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39B60-0C38-49E1-942B-408878474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E6E6B-896F-4DBC-9F47-EC8E8FE80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C4CE1-E3FA-4FC4-88AD-F431315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1D94A8-D9E5-4E98-88D8-DE5A81E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F1710-9E76-4E87-B73B-9B94DBBD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959F-14AD-4FA0-8C21-4B8DF8F7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2CC1B-A69D-494E-AE08-284FD8A8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94B3C-B526-4CC5-B623-4E4C5082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B42F20-281C-4962-BCEE-D12EEA29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51D53-C369-4C6B-94B6-D202BF0E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DCF78E-125B-49DD-9363-B828F7F3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974277-6C32-4626-A495-C3CB46ED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0BE6F0-EB46-47C2-8BED-560F5E00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432FB-D92B-4615-8B9E-F229A2A1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7A0FA8-4E47-445F-83A3-D0D8304A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77EF42-4CE4-424D-88D8-502D25D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221DC6-A251-4E8A-AD6C-A612E14E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FDB718-03D1-431A-8306-B738B49A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69AAB-4C9F-4E12-8239-FB707EB0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8FFC24-CC6A-4A44-9BEC-6D794EE4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93B0B-8158-4A92-8BD1-94B7D96D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23415-DF5E-4032-ABC8-166BF3F7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9E066-24EF-4C23-AF22-D04F6A06A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637225-6BB6-468C-B1AC-60BEEA2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33F673-74E7-43D3-B2EE-91450B81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75A325-FEF3-4F83-B76D-2E9D48C1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30566-1DD3-4578-AA04-47FC1887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417DC8-C372-4A3A-A8BC-DFFA86F0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BF135D-3C6C-4A97-A57D-B1CFC757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63687-3EAB-4040-8800-103ABC77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901ED-15FC-4ECC-B2C1-5E6D42AF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C68971-D2DE-4CA8-87A1-9171FACD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D06BE-EA8F-4303-99CC-B90F982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83119A-4EA5-4242-B559-4B4C0B0F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480A9-3C22-495A-9217-E0186C9E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81D1-5D95-4AA1-9905-3CE49F0D9EE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B98C5-FF34-4A78-9EE5-1EE7DBAA7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9A8A9-C1E7-425F-8947-9B6017F14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A21888-FC85-4E9E-8DA9-5CC4093D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15656" r="27721" b="43236"/>
          <a:stretch/>
        </p:blipFill>
        <p:spPr>
          <a:xfrm>
            <a:off x="9530861" y="307291"/>
            <a:ext cx="2406811" cy="14546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D967CD-A24D-4180-84FF-B179082C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" y="307291"/>
            <a:ext cx="1664677" cy="151423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93D3E13-235A-4CF9-8E86-42E031167394}"/>
              </a:ext>
            </a:extLst>
          </p:cNvPr>
          <p:cNvSpPr txBox="1">
            <a:spLocks/>
          </p:cNvSpPr>
          <p:nvPr/>
        </p:nvSpPr>
        <p:spPr>
          <a:xfrm>
            <a:off x="1758462" y="671410"/>
            <a:ext cx="7578969" cy="15142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13300" b="1" dirty="0">
                <a:solidFill>
                  <a:srgbClr val="FF0000"/>
                </a:solidFill>
              </a:rPr>
              <a:t>Unidad 6</a:t>
            </a:r>
          </a:p>
          <a:p>
            <a:r>
              <a:rPr lang="en-US" sz="10000" b="1" dirty="0" err="1"/>
              <a:t>Apariencia</a:t>
            </a:r>
            <a:r>
              <a:rPr lang="en-US" sz="10000" b="1" dirty="0"/>
              <a:t> </a:t>
            </a:r>
            <a:r>
              <a:rPr lang="en-US" sz="10000" b="1" dirty="0" err="1"/>
              <a:t>física</a:t>
            </a:r>
            <a:r>
              <a:rPr lang="en-US" sz="10000" b="1" dirty="0"/>
              <a:t> y </a:t>
            </a:r>
            <a:r>
              <a:rPr lang="en-US" sz="10000" b="1" dirty="0" err="1"/>
              <a:t>salud</a:t>
            </a:r>
            <a:endParaRPr lang="en-US" sz="10000" b="1" dirty="0"/>
          </a:p>
          <a:p>
            <a:endParaRPr lang="en-US" sz="6700" dirty="0"/>
          </a:p>
          <a:p>
            <a:endParaRPr lang="en-US" sz="4100" dirty="0"/>
          </a:p>
          <a:p>
            <a:endParaRPr lang="en-US" sz="4100" dirty="0"/>
          </a:p>
          <a:p>
            <a:endParaRPr lang="en-US" sz="41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EB2B98-3328-4AF4-83D2-BDB9280E8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809" y="2409092"/>
            <a:ext cx="7516274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🥇▷ Ser | Verbo ser | Conjugacion del verbo ser 🇪🇸 - Conjugar-Verbos.com">
            <a:extLst>
              <a:ext uri="{FF2B5EF4-FFF2-40B4-BE49-F238E27FC236}">
                <a16:creationId xmlns:a16="http://schemas.microsoft.com/office/drawing/2014/main" id="{97D6A2C7-3C07-4705-BE62-89A38C182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8376" r="8461" b="9930"/>
          <a:stretch/>
        </p:blipFill>
        <p:spPr bwMode="auto">
          <a:xfrm>
            <a:off x="211015" y="341679"/>
            <a:ext cx="5650523" cy="560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319DC2-8DAF-4CFE-93CC-C041A0357C22}"/>
              </a:ext>
            </a:extLst>
          </p:cNvPr>
          <p:cNvSpPr txBox="1"/>
          <p:nvPr/>
        </p:nvSpPr>
        <p:spPr>
          <a:xfrm>
            <a:off x="6330464" y="1101970"/>
            <a:ext cx="4736124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dirty="0"/>
              <a:t>Yo soy morena.</a:t>
            </a:r>
          </a:p>
          <a:p>
            <a:r>
              <a:rPr lang="es-EC" sz="3200" dirty="0"/>
              <a:t>Yo soy alto.</a:t>
            </a:r>
          </a:p>
          <a:p>
            <a:r>
              <a:rPr lang="es-EC" sz="3200" dirty="0"/>
              <a:t>Tú eres baja.</a:t>
            </a:r>
          </a:p>
          <a:p>
            <a:r>
              <a:rPr lang="es-EC" sz="3200" dirty="0"/>
              <a:t>Ellos son blancos.</a:t>
            </a:r>
          </a:p>
          <a:p>
            <a:r>
              <a:rPr lang="es-EC" sz="3200" dirty="0"/>
              <a:t>Ellas son rubias.</a:t>
            </a:r>
          </a:p>
          <a:p>
            <a:r>
              <a:rPr lang="es-EC" sz="3200" dirty="0"/>
              <a:t>Nosotros somos </a:t>
            </a:r>
            <a:r>
              <a:rPr lang="es-EC" sz="3200" dirty="0" err="1"/>
              <a:t>pelirojos</a:t>
            </a:r>
            <a:r>
              <a:rPr lang="es-EC" sz="3200" dirty="0"/>
              <a:t>.</a:t>
            </a:r>
          </a:p>
          <a:p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89719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onardo Dicaprio Losing Weight cuerpo Imágenes por Tabor_1 | Imágenes  españoles imágenes">
            <a:extLst>
              <a:ext uri="{FF2B5EF4-FFF2-40B4-BE49-F238E27FC236}">
                <a16:creationId xmlns:a16="http://schemas.microsoft.com/office/drawing/2014/main" id="{1D1F4DEE-1B79-4B93-949E-701DB85A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26" y="474450"/>
            <a:ext cx="4156196" cy="63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3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0259154-A31F-475F-9A63-9E7352B8A68F}"/>
              </a:ext>
            </a:extLst>
          </p:cNvPr>
          <p:cNvSpPr txBox="1"/>
          <p:nvPr/>
        </p:nvSpPr>
        <p:spPr>
          <a:xfrm>
            <a:off x="6658710" y="1090247"/>
            <a:ext cx="4736124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dirty="0"/>
              <a:t>Yo tengo cabello café.</a:t>
            </a:r>
          </a:p>
          <a:p>
            <a:r>
              <a:rPr lang="es-EC" sz="3200" dirty="0"/>
              <a:t>Yo tengo ojos cafés.</a:t>
            </a:r>
          </a:p>
          <a:p>
            <a:r>
              <a:rPr lang="es-EC" sz="3200" dirty="0"/>
              <a:t>Tengo cabello rizado y corto.</a:t>
            </a:r>
          </a:p>
        </p:txBody>
      </p:sp>
      <p:pic>
        <p:nvPicPr>
          <p:cNvPr id="6148" name="Picture 4" descr="🥇▷ Tener | Conjugación del verbo tener 🇪🇸 - Conjugar-Verbos.com">
            <a:extLst>
              <a:ext uri="{FF2B5EF4-FFF2-40B4-BE49-F238E27FC236}">
                <a16:creationId xmlns:a16="http://schemas.microsoft.com/office/drawing/2014/main" id="{6926E1FC-A7F2-4C06-A6B7-24E5D7D2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38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5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rtes del cuerpo en español con actividades y vocabulario">
            <a:extLst>
              <a:ext uri="{FF2B5EF4-FFF2-40B4-BE49-F238E27FC236}">
                <a16:creationId xmlns:a16="http://schemas.microsoft.com/office/drawing/2014/main" id="{042EDB4B-323B-41FB-8017-9655161C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34" y="93784"/>
            <a:ext cx="743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E29C9A-B9B8-4C80-9648-7C4DE5FA4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72"/>
          <a:stretch/>
        </p:blipFill>
        <p:spPr>
          <a:xfrm>
            <a:off x="2198041" y="686959"/>
            <a:ext cx="7063189" cy="2191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9605A9-34B3-4217-9F57-0D6D71AD2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71" r="691"/>
          <a:stretch/>
        </p:blipFill>
        <p:spPr>
          <a:xfrm>
            <a:off x="3083169" y="3979985"/>
            <a:ext cx="4185138" cy="21910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CFA3968-02EC-4F5E-9A5F-E0752180E8F8}"/>
              </a:ext>
            </a:extLst>
          </p:cNvPr>
          <p:cNvSpPr txBox="1"/>
          <p:nvPr/>
        </p:nvSpPr>
        <p:spPr>
          <a:xfrm>
            <a:off x="2661140" y="3059668"/>
            <a:ext cx="132272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QUEMAR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BA8BA0-5F65-4B08-97B9-979CBF4407D8}"/>
              </a:ext>
            </a:extLst>
          </p:cNvPr>
          <p:cNvSpPr txBox="1"/>
          <p:nvPr/>
        </p:nvSpPr>
        <p:spPr>
          <a:xfrm>
            <a:off x="4841632" y="3056710"/>
            <a:ext cx="132272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LASTIMAR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3CDF90-00E8-4BCB-9663-45491A1C1B76}"/>
              </a:ext>
            </a:extLst>
          </p:cNvPr>
          <p:cNvSpPr txBox="1"/>
          <p:nvPr/>
        </p:nvSpPr>
        <p:spPr>
          <a:xfrm>
            <a:off x="3518912" y="6268833"/>
            <a:ext cx="132272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FRACTURAR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9E8F58-2762-4463-9539-F26851557451}"/>
              </a:ext>
            </a:extLst>
          </p:cNvPr>
          <p:cNvSpPr txBox="1"/>
          <p:nvPr/>
        </p:nvSpPr>
        <p:spPr>
          <a:xfrm>
            <a:off x="5945587" y="6188571"/>
            <a:ext cx="132272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CAER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1BC150-E93A-4D92-8713-E7FDF4BE35EE}"/>
              </a:ext>
            </a:extLst>
          </p:cNvPr>
          <p:cNvSpPr txBox="1"/>
          <p:nvPr/>
        </p:nvSpPr>
        <p:spPr>
          <a:xfrm>
            <a:off x="7092462" y="3030251"/>
            <a:ext cx="132272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CORTAR</a:t>
            </a:r>
          </a:p>
        </p:txBody>
      </p:sp>
    </p:spTree>
    <p:extLst>
      <p:ext uri="{BB962C8B-B14F-4D97-AF65-F5344CB8AC3E}">
        <p14:creationId xmlns:p14="http://schemas.microsoft.com/office/powerpoint/2010/main" val="285354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72A1FF8-5E98-484D-A4BC-8C4B3ACC85C7}"/>
              </a:ext>
            </a:extLst>
          </p:cNvPr>
          <p:cNvSpPr txBox="1">
            <a:spLocks/>
          </p:cNvSpPr>
          <p:nvPr/>
        </p:nvSpPr>
        <p:spPr>
          <a:xfrm>
            <a:off x="6775938" y="0"/>
            <a:ext cx="4577862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Apariencia</a:t>
            </a:r>
            <a:r>
              <a:rPr lang="en-US" b="1" dirty="0"/>
              <a:t> </a:t>
            </a:r>
            <a:r>
              <a:rPr lang="en-US" b="1" dirty="0" err="1"/>
              <a:t>física</a:t>
            </a:r>
            <a:endParaRPr lang="en-US" dirty="0"/>
          </a:p>
        </p:txBody>
      </p:sp>
      <p:pic>
        <p:nvPicPr>
          <p:cNvPr id="1026" name="Picture 2" descr="Partes del cuerpo en español con actividades y vocabulario">
            <a:extLst>
              <a:ext uri="{FF2B5EF4-FFF2-40B4-BE49-F238E27FC236}">
                <a16:creationId xmlns:a16="http://schemas.microsoft.com/office/drawing/2014/main" id="{54F1191A-7315-4738-9B77-1A720595C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7"/>
          <a:stretch/>
        </p:blipFill>
        <p:spPr bwMode="auto">
          <a:xfrm>
            <a:off x="593298" y="1711569"/>
            <a:ext cx="7132210" cy="46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0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9151C4-3484-4727-AB90-7021615F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03" y="1004881"/>
            <a:ext cx="9730192" cy="2019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0482BA-A6DC-4DB5-9ED7-3007860373B9}"/>
              </a:ext>
            </a:extLst>
          </p:cNvPr>
          <p:cNvSpPr txBox="1"/>
          <p:nvPr/>
        </p:nvSpPr>
        <p:spPr>
          <a:xfrm>
            <a:off x="1148863" y="2655221"/>
            <a:ext cx="132272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OSCURO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43C954-B669-4AD4-BDF8-4CDE7D27F2DD}"/>
              </a:ext>
            </a:extLst>
          </p:cNvPr>
          <p:cNvSpPr txBox="1"/>
          <p:nvPr/>
        </p:nvSpPr>
        <p:spPr>
          <a:xfrm>
            <a:off x="5568461" y="2655221"/>
            <a:ext cx="105507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CLARO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9CAD81-A09D-47ED-8619-3883A86149F7}"/>
              </a:ext>
            </a:extLst>
          </p:cNvPr>
          <p:cNvSpPr txBox="1"/>
          <p:nvPr/>
        </p:nvSpPr>
        <p:spPr>
          <a:xfrm>
            <a:off x="6129181" y="635549"/>
            <a:ext cx="105507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RUBIA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5D0C29-921D-4250-B157-E13752E4E201}"/>
              </a:ext>
            </a:extLst>
          </p:cNvPr>
          <p:cNvSpPr txBox="1"/>
          <p:nvPr/>
        </p:nvSpPr>
        <p:spPr>
          <a:xfrm>
            <a:off x="7746967" y="635549"/>
            <a:ext cx="105507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CANOSO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06FA68-629B-453C-B9E1-8980A55E6A64}"/>
              </a:ext>
            </a:extLst>
          </p:cNvPr>
          <p:cNvSpPr txBox="1"/>
          <p:nvPr/>
        </p:nvSpPr>
        <p:spPr>
          <a:xfrm>
            <a:off x="9458536" y="555990"/>
            <a:ext cx="105507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BLANCO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626A7FF-E92B-4969-ADCF-778BF06F2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565"/>
          <a:stretch/>
        </p:blipFill>
        <p:spPr>
          <a:xfrm>
            <a:off x="2278991" y="3274414"/>
            <a:ext cx="6865008" cy="248637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71C95AD-E76D-4352-AACC-FB0027240891}"/>
              </a:ext>
            </a:extLst>
          </p:cNvPr>
          <p:cNvSpPr txBox="1"/>
          <p:nvPr/>
        </p:nvSpPr>
        <p:spPr>
          <a:xfrm>
            <a:off x="2098432" y="5967058"/>
            <a:ext cx="132272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LACIO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10926E3-5470-4F9C-89D5-67A5CA3563A1}"/>
              </a:ext>
            </a:extLst>
          </p:cNvPr>
          <p:cNvSpPr txBox="1"/>
          <p:nvPr/>
        </p:nvSpPr>
        <p:spPr>
          <a:xfrm>
            <a:off x="4712677" y="5853119"/>
            <a:ext cx="171156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CON ONDAS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5159076-47E5-4E4A-903C-42B20D215028}"/>
              </a:ext>
            </a:extLst>
          </p:cNvPr>
          <p:cNvSpPr txBox="1"/>
          <p:nvPr/>
        </p:nvSpPr>
        <p:spPr>
          <a:xfrm>
            <a:off x="7184258" y="5825981"/>
            <a:ext cx="171156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RIZADO</a:t>
            </a:r>
          </a:p>
        </p:txBody>
      </p:sp>
    </p:spTree>
    <p:extLst>
      <p:ext uri="{BB962C8B-B14F-4D97-AF65-F5344CB8AC3E}">
        <p14:creationId xmlns:p14="http://schemas.microsoft.com/office/powerpoint/2010/main" val="372512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19A7F-6CF2-46F9-AC99-8DC26E17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A56A79-100A-4013-A4BF-B95883B39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25992"/>
          <a:stretch/>
        </p:blipFill>
        <p:spPr bwMode="auto">
          <a:xfrm>
            <a:off x="2286000" y="178838"/>
            <a:ext cx="7350369" cy="59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3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FF300F-F6CD-454F-B64A-4EE6D655E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8"/>
          <a:stretch/>
        </p:blipFill>
        <p:spPr>
          <a:xfrm>
            <a:off x="386860" y="1457581"/>
            <a:ext cx="4595447" cy="487388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18BD077-7CD9-4AC3-BE79-E2839CE3F7CC}"/>
              </a:ext>
            </a:extLst>
          </p:cNvPr>
          <p:cNvSpPr txBox="1">
            <a:spLocks/>
          </p:cNvSpPr>
          <p:nvPr/>
        </p:nvSpPr>
        <p:spPr>
          <a:xfrm>
            <a:off x="5193323" y="0"/>
            <a:ext cx="616047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Práctica</a:t>
            </a:r>
            <a:r>
              <a:rPr lang="en-US" b="1" dirty="0"/>
              <a:t> </a:t>
            </a:r>
          </a:p>
          <a:p>
            <a:r>
              <a:rPr lang="en-US" b="1" dirty="0" err="1"/>
              <a:t>Describir</a:t>
            </a:r>
            <a:r>
              <a:rPr lang="en-US" b="1" dirty="0"/>
              <a:t> la </a:t>
            </a:r>
            <a:r>
              <a:rPr lang="en-US" b="1" dirty="0" err="1"/>
              <a:t>apariencia</a:t>
            </a:r>
            <a:r>
              <a:rPr lang="en-US" b="1" dirty="0"/>
              <a:t> </a:t>
            </a:r>
            <a:r>
              <a:rPr lang="en-US" b="1" dirty="0" err="1"/>
              <a:t>física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1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FF300F-F6CD-454F-B64A-4EE6D655E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861"/>
          <a:stretch/>
        </p:blipFill>
        <p:spPr>
          <a:xfrm>
            <a:off x="969917" y="1325563"/>
            <a:ext cx="4786114" cy="487388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18BD077-7CD9-4AC3-BE79-E2839CE3F7CC}"/>
              </a:ext>
            </a:extLst>
          </p:cNvPr>
          <p:cNvSpPr txBox="1">
            <a:spLocks/>
          </p:cNvSpPr>
          <p:nvPr/>
        </p:nvSpPr>
        <p:spPr>
          <a:xfrm>
            <a:off x="5193323" y="0"/>
            <a:ext cx="616047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Práctica</a:t>
            </a:r>
            <a:r>
              <a:rPr lang="en-US" b="1" dirty="0"/>
              <a:t> </a:t>
            </a:r>
          </a:p>
          <a:p>
            <a:r>
              <a:rPr lang="en-US" b="1" dirty="0" err="1"/>
              <a:t>Describir</a:t>
            </a:r>
            <a:r>
              <a:rPr lang="en-US" b="1" dirty="0"/>
              <a:t> la </a:t>
            </a:r>
            <a:r>
              <a:rPr lang="en-US" b="1" dirty="0" err="1"/>
              <a:t>apariencia</a:t>
            </a:r>
            <a:r>
              <a:rPr lang="en-US" b="1" dirty="0"/>
              <a:t> </a:t>
            </a:r>
            <a:r>
              <a:rPr lang="en-US" b="1" dirty="0" err="1"/>
              <a:t>física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2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B5A46-E352-43FB-8DDC-7944B363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1A5484-91FC-4127-8CEC-50838DEE0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40883A-C1F8-4CD2-914F-C8D8EE90C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1" r="14497"/>
          <a:stretch/>
        </p:blipFill>
        <p:spPr>
          <a:xfrm>
            <a:off x="527538" y="301419"/>
            <a:ext cx="5655752" cy="587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onardo DiCaprio, 46, cuerpo avergonzado por &amp;#39;cuerpo de papá&amp;#39; - Noticias  Ultimas">
            <a:extLst>
              <a:ext uri="{FF2B5EF4-FFF2-40B4-BE49-F238E27FC236}">
                <a16:creationId xmlns:a16="http://schemas.microsoft.com/office/drawing/2014/main" id="{2E9B93CE-4FE4-4631-802F-F1D66F353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/>
          <a:stretch/>
        </p:blipFill>
        <p:spPr bwMode="auto">
          <a:xfrm>
            <a:off x="1008185" y="610699"/>
            <a:ext cx="5732617" cy="44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7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ORDO-FLACO | Departamento de Orientación">
            <a:extLst>
              <a:ext uri="{FF2B5EF4-FFF2-40B4-BE49-F238E27FC236}">
                <a16:creationId xmlns:a16="http://schemas.microsoft.com/office/drawing/2014/main" id="{44CA561F-45FD-4697-A704-50A22F18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835712"/>
            <a:ext cx="8512994" cy="477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56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72</Words>
  <Application>Microsoft Office PowerPoint</Application>
  <PresentationFormat>Panorámica</PresentationFormat>
  <Paragraphs>35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122</cp:revision>
  <dcterms:created xsi:type="dcterms:W3CDTF">2021-06-18T05:48:23Z</dcterms:created>
  <dcterms:modified xsi:type="dcterms:W3CDTF">2021-11-15T06:49:27Z</dcterms:modified>
</cp:coreProperties>
</file>